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14"/>
  </p:notesMasterIdLst>
  <p:sldIdLst>
    <p:sldId id="279" r:id="rId2"/>
    <p:sldId id="292" r:id="rId3"/>
    <p:sldId id="282" r:id="rId4"/>
    <p:sldId id="283" r:id="rId5"/>
    <p:sldId id="284" r:id="rId6"/>
    <p:sldId id="293" r:id="rId7"/>
    <p:sldId id="288" r:id="rId8"/>
    <p:sldId id="296" r:id="rId9"/>
    <p:sldId id="289" r:id="rId10"/>
    <p:sldId id="294" r:id="rId11"/>
    <p:sldId id="290" r:id="rId12"/>
    <p:sldId id="291" r:id="rId13"/>
  </p:sldIdLst>
  <p:sldSz cx="9144000" cy="6858000" type="screen4x3"/>
  <p:notesSz cx="7010400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1E4FC"/>
    <a:srgbClr val="99FFCC"/>
    <a:srgbClr val="FFC46D"/>
    <a:srgbClr val="CCCCFF"/>
    <a:srgbClr val="D0E0F4"/>
    <a:srgbClr val="DAE7F6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2" autoAdjust="0"/>
    <p:restoredTop sz="86329" autoAdjust="0"/>
  </p:normalViewPr>
  <p:slideViewPr>
    <p:cSldViewPr>
      <p:cViewPr>
        <p:scale>
          <a:sx n="60" d="100"/>
          <a:sy n="60" d="100"/>
        </p:scale>
        <p:origin x="-1524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7D03AE-A337-4414-BAB9-21A9DB5AADFB}" type="doc">
      <dgm:prSet loTypeId="urn:microsoft.com/office/officeart/2005/8/layout/list1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899D8C92-F996-47CB-B031-DC0468FB316B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ÁREA ACADÉMICA</a:t>
          </a:r>
          <a:endParaRPr lang="es-MX" b="1" dirty="0">
            <a:solidFill>
              <a:schemeClr val="bg1"/>
            </a:solidFill>
          </a:endParaRPr>
        </a:p>
      </dgm:t>
    </dgm:pt>
    <dgm:pt modelId="{C16A1F68-DA9F-4BA0-9433-685D853E9D63}" type="parTrans" cxnId="{5721B5E2-D215-4547-BE56-D2357A643221}">
      <dgm:prSet/>
      <dgm:spPr/>
      <dgm:t>
        <a:bodyPr/>
        <a:lstStyle/>
        <a:p>
          <a:endParaRPr lang="es-MX" b="1">
            <a:solidFill>
              <a:schemeClr val="bg1"/>
            </a:solidFill>
          </a:endParaRPr>
        </a:p>
      </dgm:t>
    </dgm:pt>
    <dgm:pt modelId="{B925F530-E366-426E-801C-AE33F53848DE}" type="sibTrans" cxnId="{5721B5E2-D215-4547-BE56-D2357A643221}">
      <dgm:prSet/>
      <dgm:spPr/>
      <dgm:t>
        <a:bodyPr/>
        <a:lstStyle/>
        <a:p>
          <a:endParaRPr lang="es-MX" b="1">
            <a:solidFill>
              <a:schemeClr val="bg1"/>
            </a:solidFill>
          </a:endParaRPr>
        </a:p>
      </dgm:t>
    </dgm:pt>
    <dgm:pt modelId="{ABD6BEA1-1A64-41BA-8F18-55E2BB40AD59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ÁREA FAMILIA</a:t>
          </a:r>
          <a:endParaRPr lang="es-MX" b="1" dirty="0">
            <a:solidFill>
              <a:schemeClr val="bg1"/>
            </a:solidFill>
          </a:endParaRPr>
        </a:p>
      </dgm:t>
    </dgm:pt>
    <dgm:pt modelId="{E2952E7D-352F-45AC-93B4-A54CE386DA49}" type="parTrans" cxnId="{8FC5D012-BBE7-4C75-A4E7-BE139D39B04F}">
      <dgm:prSet/>
      <dgm:spPr/>
      <dgm:t>
        <a:bodyPr/>
        <a:lstStyle/>
        <a:p>
          <a:endParaRPr lang="es-MX" b="1">
            <a:solidFill>
              <a:schemeClr val="bg1"/>
            </a:solidFill>
          </a:endParaRPr>
        </a:p>
      </dgm:t>
    </dgm:pt>
    <dgm:pt modelId="{34573544-4C33-4A55-82A4-4C24566E9F8A}" type="sibTrans" cxnId="{8FC5D012-BBE7-4C75-A4E7-BE139D39B04F}">
      <dgm:prSet/>
      <dgm:spPr/>
      <dgm:t>
        <a:bodyPr/>
        <a:lstStyle/>
        <a:p>
          <a:endParaRPr lang="es-MX" b="1">
            <a:solidFill>
              <a:schemeClr val="bg1"/>
            </a:solidFill>
          </a:endParaRPr>
        </a:p>
      </dgm:t>
    </dgm:pt>
    <dgm:pt modelId="{A8C306B3-48D6-43FD-8DF0-6574ACA0577C}">
      <dgm:prSet phldrT="[Texto]"/>
      <dgm:spPr/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ÁREA INCLUSIÓN EDUCATIVA</a:t>
          </a:r>
          <a:endParaRPr lang="es-MX" b="1" dirty="0">
            <a:solidFill>
              <a:schemeClr val="bg1"/>
            </a:solidFill>
          </a:endParaRPr>
        </a:p>
      </dgm:t>
    </dgm:pt>
    <dgm:pt modelId="{EFEC6C03-7936-49BC-A074-8FB680C8BEDB}" type="parTrans" cxnId="{EC7CF47F-763B-4B45-B507-D4EE18B22C24}">
      <dgm:prSet/>
      <dgm:spPr/>
      <dgm:t>
        <a:bodyPr/>
        <a:lstStyle/>
        <a:p>
          <a:endParaRPr lang="es-MX" b="1">
            <a:solidFill>
              <a:schemeClr val="bg1"/>
            </a:solidFill>
          </a:endParaRPr>
        </a:p>
      </dgm:t>
    </dgm:pt>
    <dgm:pt modelId="{BFC3C8D3-3105-44BF-A7D5-0B15660A8A00}" type="sibTrans" cxnId="{EC7CF47F-763B-4B45-B507-D4EE18B22C24}">
      <dgm:prSet/>
      <dgm:spPr/>
      <dgm:t>
        <a:bodyPr/>
        <a:lstStyle/>
        <a:p>
          <a:endParaRPr lang="es-MX" b="1">
            <a:solidFill>
              <a:schemeClr val="bg1"/>
            </a:solidFill>
          </a:endParaRPr>
        </a:p>
      </dgm:t>
    </dgm:pt>
    <dgm:pt modelId="{B10EA229-11B9-4249-A055-5BD4E90C2E7D}" type="pres">
      <dgm:prSet presAssocID="{7D7D03AE-A337-4414-BAB9-21A9DB5AADF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14C64C1-800F-45AD-9365-1C62D541DF2E}" type="pres">
      <dgm:prSet presAssocID="{899D8C92-F996-47CB-B031-DC0468FB316B}" presName="parentLin" presStyleCnt="0"/>
      <dgm:spPr/>
    </dgm:pt>
    <dgm:pt modelId="{FF6C9DFE-A177-468E-915B-BA21A9393DC8}" type="pres">
      <dgm:prSet presAssocID="{899D8C92-F996-47CB-B031-DC0468FB316B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E5F9E9A1-365C-4D37-8F85-1A665880DB97}" type="pres">
      <dgm:prSet presAssocID="{899D8C92-F996-47CB-B031-DC0468FB316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664FB9-6427-4F7A-8CAC-181410168490}" type="pres">
      <dgm:prSet presAssocID="{899D8C92-F996-47CB-B031-DC0468FB316B}" presName="negativeSpace" presStyleCnt="0"/>
      <dgm:spPr/>
    </dgm:pt>
    <dgm:pt modelId="{4C8672A3-7E08-4A17-A4EB-0DF1DF82FF2E}" type="pres">
      <dgm:prSet presAssocID="{899D8C92-F996-47CB-B031-DC0468FB316B}" presName="childText" presStyleLbl="conFgAcc1" presStyleIdx="0" presStyleCnt="3">
        <dgm:presLayoutVars>
          <dgm:bulletEnabled val="1"/>
        </dgm:presLayoutVars>
      </dgm:prSet>
      <dgm:spPr/>
    </dgm:pt>
    <dgm:pt modelId="{269EE83E-2974-4E8C-8725-F62318C66E04}" type="pres">
      <dgm:prSet presAssocID="{B925F530-E366-426E-801C-AE33F53848DE}" presName="spaceBetweenRectangles" presStyleCnt="0"/>
      <dgm:spPr/>
    </dgm:pt>
    <dgm:pt modelId="{D87F3873-EA62-49A7-A864-56E9D3AE7D64}" type="pres">
      <dgm:prSet presAssocID="{ABD6BEA1-1A64-41BA-8F18-55E2BB40AD59}" presName="parentLin" presStyleCnt="0"/>
      <dgm:spPr/>
    </dgm:pt>
    <dgm:pt modelId="{605CC28E-CBEE-4F96-AA11-5273BCC6F069}" type="pres">
      <dgm:prSet presAssocID="{ABD6BEA1-1A64-41BA-8F18-55E2BB40AD59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A39DD27A-8BE2-438A-9E62-A99221449931}" type="pres">
      <dgm:prSet presAssocID="{ABD6BEA1-1A64-41BA-8F18-55E2BB40AD5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1BE1E7-B457-40CF-A50F-E6311A3ADF9C}" type="pres">
      <dgm:prSet presAssocID="{ABD6BEA1-1A64-41BA-8F18-55E2BB40AD59}" presName="negativeSpace" presStyleCnt="0"/>
      <dgm:spPr/>
    </dgm:pt>
    <dgm:pt modelId="{144FEDBB-ABCB-4BB0-9AD5-B7088C8833AE}" type="pres">
      <dgm:prSet presAssocID="{ABD6BEA1-1A64-41BA-8F18-55E2BB40AD59}" presName="childText" presStyleLbl="conFgAcc1" presStyleIdx="1" presStyleCnt="3">
        <dgm:presLayoutVars>
          <dgm:bulletEnabled val="1"/>
        </dgm:presLayoutVars>
      </dgm:prSet>
      <dgm:spPr/>
    </dgm:pt>
    <dgm:pt modelId="{2F0E558E-F583-490B-9F82-4CF2CEC13273}" type="pres">
      <dgm:prSet presAssocID="{34573544-4C33-4A55-82A4-4C24566E9F8A}" presName="spaceBetweenRectangles" presStyleCnt="0"/>
      <dgm:spPr/>
    </dgm:pt>
    <dgm:pt modelId="{26B51BBB-51E9-4873-A39F-1CA50556ED64}" type="pres">
      <dgm:prSet presAssocID="{A8C306B3-48D6-43FD-8DF0-6574ACA0577C}" presName="parentLin" presStyleCnt="0"/>
      <dgm:spPr/>
    </dgm:pt>
    <dgm:pt modelId="{2D724D15-F0A2-4392-B343-50034B48E417}" type="pres">
      <dgm:prSet presAssocID="{A8C306B3-48D6-43FD-8DF0-6574ACA0577C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BB75298C-5AA6-4B7B-94E5-2BBDE19CB345}" type="pres">
      <dgm:prSet presAssocID="{A8C306B3-48D6-43FD-8DF0-6574ACA0577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623810-52E8-42EF-B5D7-4D6294764237}" type="pres">
      <dgm:prSet presAssocID="{A8C306B3-48D6-43FD-8DF0-6574ACA0577C}" presName="negativeSpace" presStyleCnt="0"/>
      <dgm:spPr/>
    </dgm:pt>
    <dgm:pt modelId="{2C230C88-5A0F-488C-BB07-C04C88DEB5B0}" type="pres">
      <dgm:prSet presAssocID="{A8C306B3-48D6-43FD-8DF0-6574ACA0577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8C24F2E-360E-49BB-93AB-E395FF8879D4}" type="presOf" srcId="{ABD6BEA1-1A64-41BA-8F18-55E2BB40AD59}" destId="{605CC28E-CBEE-4F96-AA11-5273BCC6F069}" srcOrd="0" destOrd="0" presId="urn:microsoft.com/office/officeart/2005/8/layout/list1"/>
    <dgm:cxn modelId="{74FA43C7-4405-4458-8966-F73C1CD0E8A0}" type="presOf" srcId="{A8C306B3-48D6-43FD-8DF0-6574ACA0577C}" destId="{2D724D15-F0A2-4392-B343-50034B48E417}" srcOrd="0" destOrd="0" presId="urn:microsoft.com/office/officeart/2005/8/layout/list1"/>
    <dgm:cxn modelId="{EC7CF47F-763B-4B45-B507-D4EE18B22C24}" srcId="{7D7D03AE-A337-4414-BAB9-21A9DB5AADFB}" destId="{A8C306B3-48D6-43FD-8DF0-6574ACA0577C}" srcOrd="2" destOrd="0" parTransId="{EFEC6C03-7936-49BC-A074-8FB680C8BEDB}" sibTransId="{BFC3C8D3-3105-44BF-A7D5-0B15660A8A00}"/>
    <dgm:cxn modelId="{88F84FE3-6B77-45A9-B08C-C52109FE7113}" type="presOf" srcId="{A8C306B3-48D6-43FD-8DF0-6574ACA0577C}" destId="{BB75298C-5AA6-4B7B-94E5-2BBDE19CB345}" srcOrd="1" destOrd="0" presId="urn:microsoft.com/office/officeart/2005/8/layout/list1"/>
    <dgm:cxn modelId="{942D564D-29A3-4BCE-8EEC-A07F838D636C}" type="presOf" srcId="{7D7D03AE-A337-4414-BAB9-21A9DB5AADFB}" destId="{B10EA229-11B9-4249-A055-5BD4E90C2E7D}" srcOrd="0" destOrd="0" presId="urn:microsoft.com/office/officeart/2005/8/layout/list1"/>
    <dgm:cxn modelId="{8FC5D012-BBE7-4C75-A4E7-BE139D39B04F}" srcId="{7D7D03AE-A337-4414-BAB9-21A9DB5AADFB}" destId="{ABD6BEA1-1A64-41BA-8F18-55E2BB40AD59}" srcOrd="1" destOrd="0" parTransId="{E2952E7D-352F-45AC-93B4-A54CE386DA49}" sibTransId="{34573544-4C33-4A55-82A4-4C24566E9F8A}"/>
    <dgm:cxn modelId="{B6CC5F25-E6C0-411C-961D-D093C5CAE477}" type="presOf" srcId="{899D8C92-F996-47CB-B031-DC0468FB316B}" destId="{FF6C9DFE-A177-468E-915B-BA21A9393DC8}" srcOrd="0" destOrd="0" presId="urn:microsoft.com/office/officeart/2005/8/layout/list1"/>
    <dgm:cxn modelId="{AF38F10B-AE42-4F2B-B2C1-743A6356DAE2}" type="presOf" srcId="{899D8C92-F996-47CB-B031-DC0468FB316B}" destId="{E5F9E9A1-365C-4D37-8F85-1A665880DB97}" srcOrd="1" destOrd="0" presId="urn:microsoft.com/office/officeart/2005/8/layout/list1"/>
    <dgm:cxn modelId="{5721B5E2-D215-4547-BE56-D2357A643221}" srcId="{7D7D03AE-A337-4414-BAB9-21A9DB5AADFB}" destId="{899D8C92-F996-47CB-B031-DC0468FB316B}" srcOrd="0" destOrd="0" parTransId="{C16A1F68-DA9F-4BA0-9433-685D853E9D63}" sibTransId="{B925F530-E366-426E-801C-AE33F53848DE}"/>
    <dgm:cxn modelId="{F3F03939-7BAA-4A33-9374-63C4ECE0AF00}" type="presOf" srcId="{ABD6BEA1-1A64-41BA-8F18-55E2BB40AD59}" destId="{A39DD27A-8BE2-438A-9E62-A99221449931}" srcOrd="1" destOrd="0" presId="urn:microsoft.com/office/officeart/2005/8/layout/list1"/>
    <dgm:cxn modelId="{E05BDC46-C8B5-4065-833C-406665FF8AE8}" type="presParOf" srcId="{B10EA229-11B9-4249-A055-5BD4E90C2E7D}" destId="{614C64C1-800F-45AD-9365-1C62D541DF2E}" srcOrd="0" destOrd="0" presId="urn:microsoft.com/office/officeart/2005/8/layout/list1"/>
    <dgm:cxn modelId="{3093CB17-0195-4E43-904E-CB59D3A6DC4B}" type="presParOf" srcId="{614C64C1-800F-45AD-9365-1C62D541DF2E}" destId="{FF6C9DFE-A177-468E-915B-BA21A9393DC8}" srcOrd="0" destOrd="0" presId="urn:microsoft.com/office/officeart/2005/8/layout/list1"/>
    <dgm:cxn modelId="{C650355B-BA5B-4B58-9303-45A2C925FA0B}" type="presParOf" srcId="{614C64C1-800F-45AD-9365-1C62D541DF2E}" destId="{E5F9E9A1-365C-4D37-8F85-1A665880DB97}" srcOrd="1" destOrd="0" presId="urn:microsoft.com/office/officeart/2005/8/layout/list1"/>
    <dgm:cxn modelId="{036A6FD5-23A7-4342-A21A-1F1F5697D2BF}" type="presParOf" srcId="{B10EA229-11B9-4249-A055-5BD4E90C2E7D}" destId="{C7664FB9-6427-4F7A-8CAC-181410168490}" srcOrd="1" destOrd="0" presId="urn:microsoft.com/office/officeart/2005/8/layout/list1"/>
    <dgm:cxn modelId="{D89FDE0C-409C-4A74-BB34-F20C405881CD}" type="presParOf" srcId="{B10EA229-11B9-4249-A055-5BD4E90C2E7D}" destId="{4C8672A3-7E08-4A17-A4EB-0DF1DF82FF2E}" srcOrd="2" destOrd="0" presId="urn:microsoft.com/office/officeart/2005/8/layout/list1"/>
    <dgm:cxn modelId="{B9164986-6C9B-48CF-B833-948E28D163EA}" type="presParOf" srcId="{B10EA229-11B9-4249-A055-5BD4E90C2E7D}" destId="{269EE83E-2974-4E8C-8725-F62318C66E04}" srcOrd="3" destOrd="0" presId="urn:microsoft.com/office/officeart/2005/8/layout/list1"/>
    <dgm:cxn modelId="{B47E0FB1-1AEC-48D7-AC60-CA4677B087AB}" type="presParOf" srcId="{B10EA229-11B9-4249-A055-5BD4E90C2E7D}" destId="{D87F3873-EA62-49A7-A864-56E9D3AE7D64}" srcOrd="4" destOrd="0" presId="urn:microsoft.com/office/officeart/2005/8/layout/list1"/>
    <dgm:cxn modelId="{334FD10F-E8AB-466E-B2BF-B6AC20AB0832}" type="presParOf" srcId="{D87F3873-EA62-49A7-A864-56E9D3AE7D64}" destId="{605CC28E-CBEE-4F96-AA11-5273BCC6F069}" srcOrd="0" destOrd="0" presId="urn:microsoft.com/office/officeart/2005/8/layout/list1"/>
    <dgm:cxn modelId="{DFDEA63E-EE89-4787-A048-B197C55951EC}" type="presParOf" srcId="{D87F3873-EA62-49A7-A864-56E9D3AE7D64}" destId="{A39DD27A-8BE2-438A-9E62-A99221449931}" srcOrd="1" destOrd="0" presId="urn:microsoft.com/office/officeart/2005/8/layout/list1"/>
    <dgm:cxn modelId="{88E6C030-37A2-44A1-9090-99E43DCA7AAE}" type="presParOf" srcId="{B10EA229-11B9-4249-A055-5BD4E90C2E7D}" destId="{D91BE1E7-B457-40CF-A50F-E6311A3ADF9C}" srcOrd="5" destOrd="0" presId="urn:microsoft.com/office/officeart/2005/8/layout/list1"/>
    <dgm:cxn modelId="{30557514-3007-4CEB-9E6F-02E716548EE5}" type="presParOf" srcId="{B10EA229-11B9-4249-A055-5BD4E90C2E7D}" destId="{144FEDBB-ABCB-4BB0-9AD5-B7088C8833AE}" srcOrd="6" destOrd="0" presId="urn:microsoft.com/office/officeart/2005/8/layout/list1"/>
    <dgm:cxn modelId="{C363B428-A9A3-453E-B8F0-CF098B2B18C8}" type="presParOf" srcId="{B10EA229-11B9-4249-A055-5BD4E90C2E7D}" destId="{2F0E558E-F583-490B-9F82-4CF2CEC13273}" srcOrd="7" destOrd="0" presId="urn:microsoft.com/office/officeart/2005/8/layout/list1"/>
    <dgm:cxn modelId="{DC696E1F-AFBE-4A9A-A62C-40AFF9ECBCA5}" type="presParOf" srcId="{B10EA229-11B9-4249-A055-5BD4E90C2E7D}" destId="{26B51BBB-51E9-4873-A39F-1CA50556ED64}" srcOrd="8" destOrd="0" presId="urn:microsoft.com/office/officeart/2005/8/layout/list1"/>
    <dgm:cxn modelId="{37CBC2EA-70AA-43B2-9069-DEF54AAE06A2}" type="presParOf" srcId="{26B51BBB-51E9-4873-A39F-1CA50556ED64}" destId="{2D724D15-F0A2-4392-B343-50034B48E417}" srcOrd="0" destOrd="0" presId="urn:microsoft.com/office/officeart/2005/8/layout/list1"/>
    <dgm:cxn modelId="{E9D9CAF1-C839-472F-8FD9-B624EEBC1380}" type="presParOf" srcId="{26B51BBB-51E9-4873-A39F-1CA50556ED64}" destId="{BB75298C-5AA6-4B7B-94E5-2BBDE19CB345}" srcOrd="1" destOrd="0" presId="urn:microsoft.com/office/officeart/2005/8/layout/list1"/>
    <dgm:cxn modelId="{541C5317-C9D0-4EB4-83B7-594E6B09052D}" type="presParOf" srcId="{B10EA229-11B9-4249-A055-5BD4E90C2E7D}" destId="{DD623810-52E8-42EF-B5D7-4D6294764237}" srcOrd="9" destOrd="0" presId="urn:microsoft.com/office/officeart/2005/8/layout/list1"/>
    <dgm:cxn modelId="{EF31811A-0193-4FA1-AD14-E885D4463A1A}" type="presParOf" srcId="{B10EA229-11B9-4249-A055-5BD4E90C2E7D}" destId="{2C230C88-5A0F-488C-BB07-C04C88DEB5B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267E0C-8791-4BBB-8B34-AB3FAA379D8A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C76B90EB-E858-4C37-83DA-EDFFF56CD581}">
      <dgm:prSet phldrT="[Texto]"/>
      <dgm:spPr/>
      <dgm:t>
        <a:bodyPr/>
        <a:lstStyle/>
        <a:p>
          <a:r>
            <a:rPr lang="es-MX" dirty="0" smtClean="0"/>
            <a:t>Estudiante</a:t>
          </a:r>
          <a:endParaRPr lang="es-ES" dirty="0"/>
        </a:p>
      </dgm:t>
    </dgm:pt>
    <dgm:pt modelId="{C565331A-3E99-472F-80D0-F24B07D569AE}" type="parTrans" cxnId="{A0BD664E-D0DF-4F9D-9FF0-E554004B45FA}">
      <dgm:prSet/>
      <dgm:spPr/>
      <dgm:t>
        <a:bodyPr/>
        <a:lstStyle/>
        <a:p>
          <a:endParaRPr lang="es-ES"/>
        </a:p>
      </dgm:t>
    </dgm:pt>
    <dgm:pt modelId="{F9DC47FE-C8F9-4B6C-A760-B5BF3FB73C6B}" type="sibTrans" cxnId="{A0BD664E-D0DF-4F9D-9FF0-E554004B45FA}">
      <dgm:prSet/>
      <dgm:spPr/>
      <dgm:t>
        <a:bodyPr/>
        <a:lstStyle/>
        <a:p>
          <a:endParaRPr lang="es-ES"/>
        </a:p>
      </dgm:t>
    </dgm:pt>
    <dgm:pt modelId="{4AB8014A-61EB-47AA-A06D-9FF607A7726A}">
      <dgm:prSet phldrT="[Texto]"/>
      <dgm:spPr/>
      <dgm:t>
        <a:bodyPr/>
        <a:lstStyle/>
        <a:p>
          <a:r>
            <a:rPr lang="es-MX" dirty="0" smtClean="0"/>
            <a:t>Familia</a:t>
          </a:r>
          <a:endParaRPr lang="es-ES" dirty="0"/>
        </a:p>
      </dgm:t>
    </dgm:pt>
    <dgm:pt modelId="{6985F3EC-D52D-4281-955C-921E35AC00FE}" type="parTrans" cxnId="{046293D8-2340-442F-88FA-4BA08BE9791B}">
      <dgm:prSet/>
      <dgm:spPr/>
      <dgm:t>
        <a:bodyPr/>
        <a:lstStyle/>
        <a:p>
          <a:endParaRPr lang="es-ES"/>
        </a:p>
      </dgm:t>
    </dgm:pt>
    <dgm:pt modelId="{F26C0CBD-6F0B-4235-912B-8DBF61639622}" type="sibTrans" cxnId="{046293D8-2340-442F-88FA-4BA08BE9791B}">
      <dgm:prSet/>
      <dgm:spPr/>
      <dgm:t>
        <a:bodyPr/>
        <a:lstStyle/>
        <a:p>
          <a:endParaRPr lang="es-ES"/>
        </a:p>
      </dgm:t>
    </dgm:pt>
    <dgm:pt modelId="{5557237A-C4AB-424D-A73F-24ED27A9F3EB}">
      <dgm:prSet phldrT="[Texto]"/>
      <dgm:spPr/>
      <dgm:t>
        <a:bodyPr/>
        <a:lstStyle/>
        <a:p>
          <a:r>
            <a:rPr lang="es-MX" dirty="0" smtClean="0"/>
            <a:t>Escuela</a:t>
          </a:r>
          <a:endParaRPr lang="es-ES" dirty="0"/>
        </a:p>
      </dgm:t>
    </dgm:pt>
    <dgm:pt modelId="{681F2686-96E2-4F7E-8E81-4093F27A9C73}" type="parTrans" cxnId="{63E80908-EAF1-409F-9E51-5049462AED6C}">
      <dgm:prSet/>
      <dgm:spPr/>
      <dgm:t>
        <a:bodyPr/>
        <a:lstStyle/>
        <a:p>
          <a:endParaRPr lang="es-ES"/>
        </a:p>
      </dgm:t>
    </dgm:pt>
    <dgm:pt modelId="{D13EF750-4E04-4AA1-807B-4129090B7D37}" type="sibTrans" cxnId="{63E80908-EAF1-409F-9E51-5049462AED6C}">
      <dgm:prSet/>
      <dgm:spPr/>
      <dgm:t>
        <a:bodyPr/>
        <a:lstStyle/>
        <a:p>
          <a:endParaRPr lang="es-ES"/>
        </a:p>
      </dgm:t>
    </dgm:pt>
    <dgm:pt modelId="{9C42AE76-FEDD-42E7-A02D-0660556DB366}">
      <dgm:prSet phldrT="[Texto]"/>
      <dgm:spPr/>
      <dgm:t>
        <a:bodyPr/>
        <a:lstStyle/>
        <a:p>
          <a:r>
            <a:rPr lang="es-MX" dirty="0" smtClean="0"/>
            <a:t>Apoyos externos</a:t>
          </a:r>
          <a:endParaRPr lang="es-ES" dirty="0"/>
        </a:p>
      </dgm:t>
    </dgm:pt>
    <dgm:pt modelId="{00BFF305-6D7B-438D-ACF8-6C2B6AA21A99}" type="parTrans" cxnId="{2C503171-F0A0-4C73-A127-204E1924B6C3}">
      <dgm:prSet/>
      <dgm:spPr/>
      <dgm:t>
        <a:bodyPr/>
        <a:lstStyle/>
        <a:p>
          <a:endParaRPr lang="es-ES"/>
        </a:p>
      </dgm:t>
    </dgm:pt>
    <dgm:pt modelId="{54652F2A-966F-4315-A0BB-BF656D240A5B}" type="sibTrans" cxnId="{2C503171-F0A0-4C73-A127-204E1924B6C3}">
      <dgm:prSet/>
      <dgm:spPr/>
      <dgm:t>
        <a:bodyPr/>
        <a:lstStyle/>
        <a:p>
          <a:endParaRPr lang="es-ES"/>
        </a:p>
      </dgm:t>
    </dgm:pt>
    <dgm:pt modelId="{D00BDEAB-E373-4ACF-A69E-8995905C7DDC}">
      <dgm:prSet phldrT="[Texto]"/>
      <dgm:spPr/>
      <dgm:t>
        <a:bodyPr/>
        <a:lstStyle/>
        <a:p>
          <a:r>
            <a:rPr lang="es-MX" dirty="0" smtClean="0"/>
            <a:t>Excelduc</a:t>
          </a:r>
          <a:endParaRPr lang="es-ES" dirty="0"/>
        </a:p>
      </dgm:t>
    </dgm:pt>
    <dgm:pt modelId="{69064FD7-DF29-4FAC-B6F4-420105D21E81}" type="parTrans" cxnId="{2DEB9F13-F1D1-4612-AEBC-37D68CDF9EC8}">
      <dgm:prSet/>
      <dgm:spPr/>
      <dgm:t>
        <a:bodyPr/>
        <a:lstStyle/>
        <a:p>
          <a:endParaRPr lang="es-ES"/>
        </a:p>
      </dgm:t>
    </dgm:pt>
    <dgm:pt modelId="{C8F11B11-2CF2-4BF4-A7E4-C54C818BAA8F}" type="sibTrans" cxnId="{2DEB9F13-F1D1-4612-AEBC-37D68CDF9EC8}">
      <dgm:prSet/>
      <dgm:spPr/>
      <dgm:t>
        <a:bodyPr/>
        <a:lstStyle/>
        <a:p>
          <a:endParaRPr lang="es-ES"/>
        </a:p>
      </dgm:t>
    </dgm:pt>
    <dgm:pt modelId="{BE0AFE8D-E4AD-4C96-B84F-3FC49FC11445}" type="pres">
      <dgm:prSet presAssocID="{68267E0C-8791-4BBB-8B34-AB3FAA379D8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289217-5D88-447A-A6A8-3B7D0A771FA7}" type="pres">
      <dgm:prSet presAssocID="{C76B90EB-E858-4C37-83DA-EDFFF56CD581}" presName="centerShape" presStyleLbl="node0" presStyleIdx="0" presStyleCnt="1"/>
      <dgm:spPr/>
      <dgm:t>
        <a:bodyPr/>
        <a:lstStyle/>
        <a:p>
          <a:endParaRPr lang="es-ES"/>
        </a:p>
      </dgm:t>
    </dgm:pt>
    <dgm:pt modelId="{9AB70735-F80C-4E5B-B51B-76A2D409CD42}" type="pres">
      <dgm:prSet presAssocID="{4AB8014A-61EB-47AA-A06D-9FF607A7726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C135B6-0C34-4C56-A5A6-57F713AA93E3}" type="pres">
      <dgm:prSet presAssocID="{4AB8014A-61EB-47AA-A06D-9FF607A7726A}" presName="dummy" presStyleCnt="0"/>
      <dgm:spPr/>
    </dgm:pt>
    <dgm:pt modelId="{560D9290-CFB2-4D5E-A22F-CEBAB4815E37}" type="pres">
      <dgm:prSet presAssocID="{F26C0CBD-6F0B-4235-912B-8DBF61639622}" presName="sibTrans" presStyleLbl="sibTrans2D1" presStyleIdx="0" presStyleCnt="4"/>
      <dgm:spPr/>
      <dgm:t>
        <a:bodyPr/>
        <a:lstStyle/>
        <a:p>
          <a:endParaRPr lang="es-MX"/>
        </a:p>
      </dgm:t>
    </dgm:pt>
    <dgm:pt modelId="{4C950378-536B-4D8B-BEC2-27159C86DF5C}" type="pres">
      <dgm:prSet presAssocID="{5557237A-C4AB-424D-A73F-24ED27A9F3E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D1E195-FEEF-48ED-B2E5-4F5C06233B3A}" type="pres">
      <dgm:prSet presAssocID="{5557237A-C4AB-424D-A73F-24ED27A9F3EB}" presName="dummy" presStyleCnt="0"/>
      <dgm:spPr/>
    </dgm:pt>
    <dgm:pt modelId="{A563AFE2-1710-4878-9DDF-1E18FF34E758}" type="pres">
      <dgm:prSet presAssocID="{D13EF750-4E04-4AA1-807B-4129090B7D37}" presName="sibTrans" presStyleLbl="sibTrans2D1" presStyleIdx="1" presStyleCnt="4"/>
      <dgm:spPr/>
      <dgm:t>
        <a:bodyPr/>
        <a:lstStyle/>
        <a:p>
          <a:endParaRPr lang="es-MX"/>
        </a:p>
      </dgm:t>
    </dgm:pt>
    <dgm:pt modelId="{20B7EBB0-A38B-4867-8AD2-8D8FD1B2FA05}" type="pres">
      <dgm:prSet presAssocID="{9C42AE76-FEDD-42E7-A02D-0660556DB36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E16B5B7-D364-448C-BC7C-C815450B5225}" type="pres">
      <dgm:prSet presAssocID="{9C42AE76-FEDD-42E7-A02D-0660556DB366}" presName="dummy" presStyleCnt="0"/>
      <dgm:spPr/>
    </dgm:pt>
    <dgm:pt modelId="{A75DED77-4219-47A2-A577-7C895F4E36CE}" type="pres">
      <dgm:prSet presAssocID="{54652F2A-966F-4315-A0BB-BF656D240A5B}" presName="sibTrans" presStyleLbl="sibTrans2D1" presStyleIdx="2" presStyleCnt="4"/>
      <dgm:spPr/>
      <dgm:t>
        <a:bodyPr/>
        <a:lstStyle/>
        <a:p>
          <a:endParaRPr lang="es-MX"/>
        </a:p>
      </dgm:t>
    </dgm:pt>
    <dgm:pt modelId="{BEE82655-3DF9-4439-A708-BFBFEB0FF140}" type="pres">
      <dgm:prSet presAssocID="{D00BDEAB-E373-4ACF-A69E-8995905C7DD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5133A54-D864-47A9-95B4-AFD7E8365DD1}" type="pres">
      <dgm:prSet presAssocID="{D00BDEAB-E373-4ACF-A69E-8995905C7DDC}" presName="dummy" presStyleCnt="0"/>
      <dgm:spPr/>
    </dgm:pt>
    <dgm:pt modelId="{D871675A-6D8A-4104-9894-FA4798AAEF41}" type="pres">
      <dgm:prSet presAssocID="{C8F11B11-2CF2-4BF4-A7E4-C54C818BAA8F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EB1EA8F7-B299-4304-A436-C31C3497BCD1}" type="presOf" srcId="{D13EF750-4E04-4AA1-807B-4129090B7D37}" destId="{A563AFE2-1710-4878-9DDF-1E18FF34E758}" srcOrd="0" destOrd="0" presId="urn:microsoft.com/office/officeart/2005/8/layout/radial6"/>
    <dgm:cxn modelId="{FD8A314F-71AC-470E-948A-632880ADD55A}" type="presOf" srcId="{F26C0CBD-6F0B-4235-912B-8DBF61639622}" destId="{560D9290-CFB2-4D5E-A22F-CEBAB4815E37}" srcOrd="0" destOrd="0" presId="urn:microsoft.com/office/officeart/2005/8/layout/radial6"/>
    <dgm:cxn modelId="{95A34A11-F4C3-4EB8-BADC-F3F14F5318E5}" type="presOf" srcId="{C8F11B11-2CF2-4BF4-A7E4-C54C818BAA8F}" destId="{D871675A-6D8A-4104-9894-FA4798AAEF41}" srcOrd="0" destOrd="0" presId="urn:microsoft.com/office/officeart/2005/8/layout/radial6"/>
    <dgm:cxn modelId="{19F8A2C5-5CD2-4026-AD03-C6AD2A1F39BB}" type="presOf" srcId="{54652F2A-966F-4315-A0BB-BF656D240A5B}" destId="{A75DED77-4219-47A2-A577-7C895F4E36CE}" srcOrd="0" destOrd="0" presId="urn:microsoft.com/office/officeart/2005/8/layout/radial6"/>
    <dgm:cxn modelId="{2DEB9F13-F1D1-4612-AEBC-37D68CDF9EC8}" srcId="{C76B90EB-E858-4C37-83DA-EDFFF56CD581}" destId="{D00BDEAB-E373-4ACF-A69E-8995905C7DDC}" srcOrd="3" destOrd="0" parTransId="{69064FD7-DF29-4FAC-B6F4-420105D21E81}" sibTransId="{C8F11B11-2CF2-4BF4-A7E4-C54C818BAA8F}"/>
    <dgm:cxn modelId="{046293D8-2340-442F-88FA-4BA08BE9791B}" srcId="{C76B90EB-E858-4C37-83DA-EDFFF56CD581}" destId="{4AB8014A-61EB-47AA-A06D-9FF607A7726A}" srcOrd="0" destOrd="0" parTransId="{6985F3EC-D52D-4281-955C-921E35AC00FE}" sibTransId="{F26C0CBD-6F0B-4235-912B-8DBF61639622}"/>
    <dgm:cxn modelId="{2C503171-F0A0-4C73-A127-204E1924B6C3}" srcId="{C76B90EB-E858-4C37-83DA-EDFFF56CD581}" destId="{9C42AE76-FEDD-42E7-A02D-0660556DB366}" srcOrd="2" destOrd="0" parTransId="{00BFF305-6D7B-438D-ACF8-6C2B6AA21A99}" sibTransId="{54652F2A-966F-4315-A0BB-BF656D240A5B}"/>
    <dgm:cxn modelId="{BDF61803-01D5-4E1E-B94B-3C609DCBCACA}" type="presOf" srcId="{C76B90EB-E858-4C37-83DA-EDFFF56CD581}" destId="{99289217-5D88-447A-A6A8-3B7D0A771FA7}" srcOrd="0" destOrd="0" presId="urn:microsoft.com/office/officeart/2005/8/layout/radial6"/>
    <dgm:cxn modelId="{F371AEC5-2D56-4A50-B7A1-CC19818AC512}" type="presOf" srcId="{D00BDEAB-E373-4ACF-A69E-8995905C7DDC}" destId="{BEE82655-3DF9-4439-A708-BFBFEB0FF140}" srcOrd="0" destOrd="0" presId="urn:microsoft.com/office/officeart/2005/8/layout/radial6"/>
    <dgm:cxn modelId="{F229D7D8-6F27-4946-A5B0-51A65DA7CA60}" type="presOf" srcId="{4AB8014A-61EB-47AA-A06D-9FF607A7726A}" destId="{9AB70735-F80C-4E5B-B51B-76A2D409CD42}" srcOrd="0" destOrd="0" presId="urn:microsoft.com/office/officeart/2005/8/layout/radial6"/>
    <dgm:cxn modelId="{1CC04819-FA62-4362-B371-65DB727199DD}" type="presOf" srcId="{68267E0C-8791-4BBB-8B34-AB3FAA379D8A}" destId="{BE0AFE8D-E4AD-4C96-B84F-3FC49FC11445}" srcOrd="0" destOrd="0" presId="urn:microsoft.com/office/officeart/2005/8/layout/radial6"/>
    <dgm:cxn modelId="{A0BD664E-D0DF-4F9D-9FF0-E554004B45FA}" srcId="{68267E0C-8791-4BBB-8B34-AB3FAA379D8A}" destId="{C76B90EB-E858-4C37-83DA-EDFFF56CD581}" srcOrd="0" destOrd="0" parTransId="{C565331A-3E99-472F-80D0-F24B07D569AE}" sibTransId="{F9DC47FE-C8F9-4B6C-A760-B5BF3FB73C6B}"/>
    <dgm:cxn modelId="{63E80908-EAF1-409F-9E51-5049462AED6C}" srcId="{C76B90EB-E858-4C37-83DA-EDFFF56CD581}" destId="{5557237A-C4AB-424D-A73F-24ED27A9F3EB}" srcOrd="1" destOrd="0" parTransId="{681F2686-96E2-4F7E-8E81-4093F27A9C73}" sibTransId="{D13EF750-4E04-4AA1-807B-4129090B7D37}"/>
    <dgm:cxn modelId="{03C6F3E7-90C5-4B25-B63F-103CB0F7787A}" type="presOf" srcId="{5557237A-C4AB-424D-A73F-24ED27A9F3EB}" destId="{4C950378-536B-4D8B-BEC2-27159C86DF5C}" srcOrd="0" destOrd="0" presId="urn:microsoft.com/office/officeart/2005/8/layout/radial6"/>
    <dgm:cxn modelId="{CD93680B-C187-48A5-A9A8-F9BB7B97EDC3}" type="presOf" srcId="{9C42AE76-FEDD-42E7-A02D-0660556DB366}" destId="{20B7EBB0-A38B-4867-8AD2-8D8FD1B2FA05}" srcOrd="0" destOrd="0" presId="urn:microsoft.com/office/officeart/2005/8/layout/radial6"/>
    <dgm:cxn modelId="{74F4AD80-913E-497B-B34D-9A2D457DE757}" type="presParOf" srcId="{BE0AFE8D-E4AD-4C96-B84F-3FC49FC11445}" destId="{99289217-5D88-447A-A6A8-3B7D0A771FA7}" srcOrd="0" destOrd="0" presId="urn:microsoft.com/office/officeart/2005/8/layout/radial6"/>
    <dgm:cxn modelId="{68A24524-D763-433D-9449-1A613E58AFA4}" type="presParOf" srcId="{BE0AFE8D-E4AD-4C96-B84F-3FC49FC11445}" destId="{9AB70735-F80C-4E5B-B51B-76A2D409CD42}" srcOrd="1" destOrd="0" presId="urn:microsoft.com/office/officeart/2005/8/layout/radial6"/>
    <dgm:cxn modelId="{CC21436D-8FB0-47B1-B3BE-86B918613CDD}" type="presParOf" srcId="{BE0AFE8D-E4AD-4C96-B84F-3FC49FC11445}" destId="{3BC135B6-0C34-4C56-A5A6-57F713AA93E3}" srcOrd="2" destOrd="0" presId="urn:microsoft.com/office/officeart/2005/8/layout/radial6"/>
    <dgm:cxn modelId="{164440FE-6D91-41C9-9982-019C01A9B172}" type="presParOf" srcId="{BE0AFE8D-E4AD-4C96-B84F-3FC49FC11445}" destId="{560D9290-CFB2-4D5E-A22F-CEBAB4815E37}" srcOrd="3" destOrd="0" presId="urn:microsoft.com/office/officeart/2005/8/layout/radial6"/>
    <dgm:cxn modelId="{09A45630-A254-4DBC-BE7A-5720DA66A254}" type="presParOf" srcId="{BE0AFE8D-E4AD-4C96-B84F-3FC49FC11445}" destId="{4C950378-536B-4D8B-BEC2-27159C86DF5C}" srcOrd="4" destOrd="0" presId="urn:microsoft.com/office/officeart/2005/8/layout/radial6"/>
    <dgm:cxn modelId="{D6B62E6C-5FE3-4721-9D6A-C866346998A8}" type="presParOf" srcId="{BE0AFE8D-E4AD-4C96-B84F-3FC49FC11445}" destId="{B0D1E195-FEEF-48ED-B2E5-4F5C06233B3A}" srcOrd="5" destOrd="0" presId="urn:microsoft.com/office/officeart/2005/8/layout/radial6"/>
    <dgm:cxn modelId="{3D143C73-75F3-4E5C-BF99-73A26B1EA6AA}" type="presParOf" srcId="{BE0AFE8D-E4AD-4C96-B84F-3FC49FC11445}" destId="{A563AFE2-1710-4878-9DDF-1E18FF34E758}" srcOrd="6" destOrd="0" presId="urn:microsoft.com/office/officeart/2005/8/layout/radial6"/>
    <dgm:cxn modelId="{B94B8592-E60A-4F92-9DF6-551754059192}" type="presParOf" srcId="{BE0AFE8D-E4AD-4C96-B84F-3FC49FC11445}" destId="{20B7EBB0-A38B-4867-8AD2-8D8FD1B2FA05}" srcOrd="7" destOrd="0" presId="urn:microsoft.com/office/officeart/2005/8/layout/radial6"/>
    <dgm:cxn modelId="{897C9324-B305-4D93-9E5C-92F76B7D0E47}" type="presParOf" srcId="{BE0AFE8D-E4AD-4C96-B84F-3FC49FC11445}" destId="{8E16B5B7-D364-448C-BC7C-C815450B5225}" srcOrd="8" destOrd="0" presId="urn:microsoft.com/office/officeart/2005/8/layout/radial6"/>
    <dgm:cxn modelId="{4C1F732A-FBDF-460A-AB42-0378FACAEDA3}" type="presParOf" srcId="{BE0AFE8D-E4AD-4C96-B84F-3FC49FC11445}" destId="{A75DED77-4219-47A2-A577-7C895F4E36CE}" srcOrd="9" destOrd="0" presId="urn:microsoft.com/office/officeart/2005/8/layout/radial6"/>
    <dgm:cxn modelId="{679A098C-E26B-4466-AAB8-2632B9F4F8BE}" type="presParOf" srcId="{BE0AFE8D-E4AD-4C96-B84F-3FC49FC11445}" destId="{BEE82655-3DF9-4439-A708-BFBFEB0FF140}" srcOrd="10" destOrd="0" presId="urn:microsoft.com/office/officeart/2005/8/layout/radial6"/>
    <dgm:cxn modelId="{551654F5-B0FD-4610-9302-A8CA5A50B8A5}" type="presParOf" srcId="{BE0AFE8D-E4AD-4C96-B84F-3FC49FC11445}" destId="{55133A54-D864-47A9-95B4-AFD7E8365DD1}" srcOrd="11" destOrd="0" presId="urn:microsoft.com/office/officeart/2005/8/layout/radial6"/>
    <dgm:cxn modelId="{78654078-61F3-4B73-B7B5-EBBED5F8ADF6}" type="presParOf" srcId="{BE0AFE8D-E4AD-4C96-B84F-3FC49FC11445}" destId="{D871675A-6D8A-4104-9894-FA4798AAEF4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672A3-7E08-4A17-A4EB-0DF1DF82FF2E}">
      <dsp:nvSpPr>
        <dsp:cNvPr id="0" name=""/>
        <dsp:cNvSpPr/>
      </dsp:nvSpPr>
      <dsp:spPr>
        <a:xfrm>
          <a:off x="0" y="400607"/>
          <a:ext cx="6612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9E9A1-365C-4D37-8F85-1A665880DB97}">
      <dsp:nvSpPr>
        <dsp:cNvPr id="0" name=""/>
        <dsp:cNvSpPr/>
      </dsp:nvSpPr>
      <dsp:spPr>
        <a:xfrm>
          <a:off x="330645" y="61127"/>
          <a:ext cx="4629032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966" tIns="0" rIns="1749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ÁREA ACADÉMICA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63789" y="94271"/>
        <a:ext cx="4562744" cy="612672"/>
      </dsp:txXfrm>
    </dsp:sp>
    <dsp:sp modelId="{144FEDBB-ABCB-4BB0-9AD5-B7088C8833AE}">
      <dsp:nvSpPr>
        <dsp:cNvPr id="0" name=""/>
        <dsp:cNvSpPr/>
      </dsp:nvSpPr>
      <dsp:spPr>
        <a:xfrm>
          <a:off x="0" y="1443887"/>
          <a:ext cx="6612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9DD27A-8BE2-438A-9E62-A99221449931}">
      <dsp:nvSpPr>
        <dsp:cNvPr id="0" name=""/>
        <dsp:cNvSpPr/>
      </dsp:nvSpPr>
      <dsp:spPr>
        <a:xfrm>
          <a:off x="330645" y="1104407"/>
          <a:ext cx="4629032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966" tIns="0" rIns="1749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ÁREA FAMILIA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63789" y="1137551"/>
        <a:ext cx="4562744" cy="612672"/>
      </dsp:txXfrm>
    </dsp:sp>
    <dsp:sp modelId="{2C230C88-5A0F-488C-BB07-C04C88DEB5B0}">
      <dsp:nvSpPr>
        <dsp:cNvPr id="0" name=""/>
        <dsp:cNvSpPr/>
      </dsp:nvSpPr>
      <dsp:spPr>
        <a:xfrm>
          <a:off x="0" y="2487167"/>
          <a:ext cx="6612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75298C-5AA6-4B7B-94E5-2BBDE19CB345}">
      <dsp:nvSpPr>
        <dsp:cNvPr id="0" name=""/>
        <dsp:cNvSpPr/>
      </dsp:nvSpPr>
      <dsp:spPr>
        <a:xfrm>
          <a:off x="330645" y="2147688"/>
          <a:ext cx="4629032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4966" tIns="0" rIns="174966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b="1" kern="1200" dirty="0" smtClean="0">
              <a:solidFill>
                <a:schemeClr val="bg1"/>
              </a:solidFill>
            </a:rPr>
            <a:t>ÁREA INCLUSIÓN EDUCATIVA</a:t>
          </a:r>
          <a:endParaRPr lang="es-MX" sz="2300" b="1" kern="1200" dirty="0">
            <a:solidFill>
              <a:schemeClr val="bg1"/>
            </a:solidFill>
          </a:endParaRPr>
        </a:p>
      </dsp:txBody>
      <dsp:txXfrm>
        <a:off x="363789" y="2180832"/>
        <a:ext cx="4562744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1675A-6D8A-4104-9894-FA4798AAEF41}">
      <dsp:nvSpPr>
        <dsp:cNvPr id="0" name=""/>
        <dsp:cNvSpPr/>
      </dsp:nvSpPr>
      <dsp:spPr>
        <a:xfrm>
          <a:off x="1644008" y="564504"/>
          <a:ext cx="3760510" cy="3760510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DED77-4219-47A2-A577-7C895F4E36CE}">
      <dsp:nvSpPr>
        <dsp:cNvPr id="0" name=""/>
        <dsp:cNvSpPr/>
      </dsp:nvSpPr>
      <dsp:spPr>
        <a:xfrm>
          <a:off x="1644008" y="564504"/>
          <a:ext cx="3760510" cy="3760510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63AFE2-1710-4878-9DDF-1E18FF34E758}">
      <dsp:nvSpPr>
        <dsp:cNvPr id="0" name=""/>
        <dsp:cNvSpPr/>
      </dsp:nvSpPr>
      <dsp:spPr>
        <a:xfrm>
          <a:off x="1644008" y="564504"/>
          <a:ext cx="3760510" cy="3760510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D9290-CFB2-4D5E-A22F-CEBAB4815E37}">
      <dsp:nvSpPr>
        <dsp:cNvPr id="0" name=""/>
        <dsp:cNvSpPr/>
      </dsp:nvSpPr>
      <dsp:spPr>
        <a:xfrm>
          <a:off x="1644008" y="564504"/>
          <a:ext cx="3760510" cy="3760510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289217-5D88-447A-A6A8-3B7D0A771FA7}">
      <dsp:nvSpPr>
        <dsp:cNvPr id="0" name=""/>
        <dsp:cNvSpPr/>
      </dsp:nvSpPr>
      <dsp:spPr>
        <a:xfrm>
          <a:off x="2658685" y="1579181"/>
          <a:ext cx="1731157" cy="173115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/>
            <a:t>Estudiante</a:t>
          </a:r>
          <a:endParaRPr lang="es-ES" sz="2100" kern="1200" dirty="0"/>
        </a:p>
      </dsp:txBody>
      <dsp:txXfrm>
        <a:off x="2912207" y="1832703"/>
        <a:ext cx="1224113" cy="1224113"/>
      </dsp:txXfrm>
    </dsp:sp>
    <dsp:sp modelId="{9AB70735-F80C-4E5B-B51B-76A2D409CD42}">
      <dsp:nvSpPr>
        <dsp:cNvPr id="0" name=""/>
        <dsp:cNvSpPr/>
      </dsp:nvSpPr>
      <dsp:spPr>
        <a:xfrm>
          <a:off x="2918359" y="2224"/>
          <a:ext cx="1211809" cy="121180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Familia</a:t>
          </a:r>
          <a:endParaRPr lang="es-ES" sz="1800" kern="1200" dirty="0"/>
        </a:p>
      </dsp:txBody>
      <dsp:txXfrm>
        <a:off x="3095824" y="179689"/>
        <a:ext cx="856879" cy="856879"/>
      </dsp:txXfrm>
    </dsp:sp>
    <dsp:sp modelId="{4C950378-536B-4D8B-BEC2-27159C86DF5C}">
      <dsp:nvSpPr>
        <dsp:cNvPr id="0" name=""/>
        <dsp:cNvSpPr/>
      </dsp:nvSpPr>
      <dsp:spPr>
        <a:xfrm>
          <a:off x="4754989" y="1838855"/>
          <a:ext cx="1211809" cy="1211809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Escuela</a:t>
          </a:r>
          <a:endParaRPr lang="es-ES" sz="1800" kern="1200" dirty="0"/>
        </a:p>
      </dsp:txBody>
      <dsp:txXfrm>
        <a:off x="4932454" y="2016320"/>
        <a:ext cx="856879" cy="856879"/>
      </dsp:txXfrm>
    </dsp:sp>
    <dsp:sp modelId="{20B7EBB0-A38B-4867-8AD2-8D8FD1B2FA05}">
      <dsp:nvSpPr>
        <dsp:cNvPr id="0" name=""/>
        <dsp:cNvSpPr/>
      </dsp:nvSpPr>
      <dsp:spPr>
        <a:xfrm>
          <a:off x="2918359" y="3675485"/>
          <a:ext cx="1211809" cy="1211809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Apoyos externos</a:t>
          </a:r>
          <a:endParaRPr lang="es-ES" sz="1800" kern="1200" dirty="0"/>
        </a:p>
      </dsp:txBody>
      <dsp:txXfrm>
        <a:off x="3095824" y="3852950"/>
        <a:ext cx="856879" cy="856879"/>
      </dsp:txXfrm>
    </dsp:sp>
    <dsp:sp modelId="{BEE82655-3DF9-4439-A708-BFBFEB0FF140}">
      <dsp:nvSpPr>
        <dsp:cNvPr id="0" name=""/>
        <dsp:cNvSpPr/>
      </dsp:nvSpPr>
      <dsp:spPr>
        <a:xfrm>
          <a:off x="1081728" y="1838855"/>
          <a:ext cx="1211809" cy="1211809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Excelduc</a:t>
          </a:r>
          <a:endParaRPr lang="es-ES" sz="1800" kern="1200" dirty="0"/>
        </a:p>
      </dsp:txBody>
      <dsp:txXfrm>
        <a:off x="1259193" y="2016320"/>
        <a:ext cx="856879" cy="856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888" cy="465138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1925" y="0"/>
            <a:ext cx="3036888" cy="465138"/>
          </a:xfrm>
          <a:prstGeom prst="rect">
            <a:avLst/>
          </a:prstGeom>
        </p:spPr>
        <p:txBody>
          <a:bodyPr vert="horz" lIns="91330" tIns="45665" rIns="91330" bIns="45665" rtlCol="0"/>
          <a:lstStyle>
            <a:lvl1pPr algn="r">
              <a:defRPr sz="1200"/>
            </a:lvl1pPr>
          </a:lstStyle>
          <a:p>
            <a:pPr>
              <a:defRPr/>
            </a:pPr>
            <a:fld id="{30E93A7A-8E0A-49E8-8604-698BF0158EAD}" type="datetimeFigureOut">
              <a:rPr lang="es-MX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0" tIns="45665" rIns="91330" bIns="45665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0088" y="4414838"/>
            <a:ext cx="5610225" cy="4183062"/>
          </a:xfrm>
          <a:prstGeom prst="rect">
            <a:avLst/>
          </a:prstGeom>
        </p:spPr>
        <p:txBody>
          <a:bodyPr vert="horz" lIns="91330" tIns="45665" rIns="91330" bIns="45665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6888" cy="465138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1925" y="8829675"/>
            <a:ext cx="3036888" cy="465138"/>
          </a:xfrm>
          <a:prstGeom prst="rect">
            <a:avLst/>
          </a:prstGeom>
        </p:spPr>
        <p:txBody>
          <a:bodyPr vert="horz" lIns="91330" tIns="45665" rIns="91330" bIns="45665" rtlCol="0" anchor="b"/>
          <a:lstStyle>
            <a:lvl1pPr algn="r">
              <a:defRPr sz="1200"/>
            </a:lvl1pPr>
          </a:lstStyle>
          <a:p>
            <a:pPr>
              <a:defRPr/>
            </a:pPr>
            <a:fld id="{BCE6725B-1FB9-4918-9271-DB3BC616FBC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36674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09FDB9-8566-4894-B2DA-A4EF81FF539A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CDF95-0307-4502-8250-B900C621293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4ACF20-C971-4542-B306-B0B9EE070F71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10D61-CE47-4037-A44C-693236EBC93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CF1CEA-922E-4D63-AFF0-0B9CCCB43616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FD4B8A-B33B-4F6B-99A8-92E1614BD198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300BF-6037-4719-8BE0-9F4BA7AFFCCC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4DABB-F7EA-43D9-9F82-AA6A2BAD93D6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3FF77D-5FDB-4986-90F9-E221FD7CCD7E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B484FB-4435-43F4-AD88-50EA609C0296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314A7F-BA78-44AD-B40C-B296890186C1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535D6B-8806-498E-AF26-62ACD118012F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72167-1A7A-4A0F-A6DF-42F43217AFD3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A651E-614C-45AA-A5BE-B1DA5E3A757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D6BFCB-44EA-49CF-A43B-E5A45D58C875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2BD0C-0BED-4082-95E6-938D4AE2E47C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62DFA-66C3-480F-A72A-065707B2203B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29BBA-139F-41BA-9E46-C6FD37191FC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165893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 userDrawn="1"/>
        </p:nvSpPr>
        <p:spPr>
          <a:xfrm>
            <a:off x="1714500" y="1500188"/>
            <a:ext cx="7429500" cy="53578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  <a:p>
            <a:pPr>
              <a:defRPr/>
            </a:pPr>
            <a:endParaRPr lang="es-MX" sz="10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7C471B-6300-430C-9340-5C80C6A20154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D36340-B30D-4D5B-A1AF-6042AFA46DB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F85E08-8E12-4F02-86DA-AE927B43B52A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BB3D8F-9D0E-4559-9D53-E8F433F9A14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5DF7C04-DB27-49DC-929E-F833CC87CEED}" type="datetimeFigureOut">
              <a:rPr lang="es-MX" smtClean="0"/>
              <a:pPr>
                <a:defRPr/>
              </a:pPr>
              <a:t>03/10/2013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46420F-3209-4A13-9B0C-C35DBFADECB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>
    <p:push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sh dir="d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85918" y="214290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Algunas barreras y áreas de oportunidad.</a:t>
            </a:r>
            <a:endParaRPr lang="es-MX" sz="4000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00232" y="1643050"/>
            <a:ext cx="692948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S" sz="2400" dirty="0" smtClean="0">
                <a:latin typeface="Verdana" pitchFamily="34" charset="0"/>
              </a:rPr>
              <a:t> </a:t>
            </a:r>
            <a:r>
              <a:rPr lang="es-ES" sz="2000" dirty="0" smtClean="0">
                <a:latin typeface="Verdana" pitchFamily="34" charset="0"/>
              </a:rPr>
              <a:t>Normatividad en la práctica.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Falta de información a niveles directivos y de toma de decisiones.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Recursos y apoyos.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Abrirse a la Inclusión con un compromiso real y con todo lo que implica así como dar seguimiento.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Cambio de paradigma y actualización docente con un enfoque incluyente.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Mitos, creencias y miedos de los padres de familia de estudiantes sin discapacidad.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Sistema de evaluación.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Tiempos para planear en forma colaborativa.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Relación maestra de grupo-maestra de apoyo.</a:t>
            </a:r>
          </a:p>
          <a:p>
            <a:pPr>
              <a:buFont typeface="Wingdings" pitchFamily="2" charset="2"/>
              <a:buChar char="q"/>
            </a:pPr>
            <a:r>
              <a:rPr lang="es-ES" sz="2000" dirty="0" smtClean="0">
                <a:latin typeface="Verdana" pitchFamily="34" charset="0"/>
              </a:rPr>
              <a:t> Trabajo multidisciplinario.</a:t>
            </a:r>
          </a:p>
          <a:p>
            <a:endParaRPr lang="es-MX" sz="2400" dirty="0">
              <a:latin typeface="Verdana" pitchFamily="34" charset="0"/>
            </a:endParaRPr>
          </a:p>
        </p:txBody>
      </p:sp>
    </p:spTree>
  </p:cSld>
  <p:clrMapOvr>
    <a:masterClrMapping/>
  </p:clrMapOvr>
  <p:transition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071670" y="357166"/>
            <a:ext cx="642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Algunas de las escuelas con las que hemos colaborado</a:t>
            </a:r>
            <a:endParaRPr lang="es-ES" sz="28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85918" y="1643050"/>
            <a:ext cx="642942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s-MX" dirty="0" smtClean="0">
                <a:latin typeface="Verdana" pitchFamily="34" charset="0"/>
              </a:rPr>
              <a:t> </a:t>
            </a:r>
            <a:r>
              <a:rPr lang="es-MX" sz="1600" dirty="0" smtClean="0">
                <a:latin typeface="Verdana" pitchFamily="34" charset="0"/>
              </a:rPr>
              <a:t>La Escuela de Lancaster A.C.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Instituto Asunción de México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Colegio del Bosque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Colegio Regina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Colegio Patria de Juárez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Colegio </a:t>
            </a:r>
            <a:r>
              <a:rPr lang="es-MX" sz="1600" dirty="0" err="1" smtClean="0">
                <a:latin typeface="Verdana" pitchFamily="34" charset="0"/>
              </a:rPr>
              <a:t>Nemóhua</a:t>
            </a:r>
            <a:endParaRPr lang="es-MX" sz="16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Instituto Santander Puebla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Escuela  primaria  “Felipe Rivera”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Colegio Senda</a:t>
            </a:r>
          </a:p>
          <a:p>
            <a:pPr>
              <a:buFont typeface="Wingdings" pitchFamily="2" charset="2"/>
              <a:buChar char="v"/>
            </a:pPr>
            <a:r>
              <a:rPr lang="es-MX" sz="1600" dirty="0" smtClean="0">
                <a:latin typeface="Verdana" pitchFamily="34" charset="0"/>
              </a:rPr>
              <a:t> Colegio </a:t>
            </a:r>
            <a:r>
              <a:rPr lang="es-MX" sz="1600" dirty="0" err="1" smtClean="0">
                <a:latin typeface="Verdana" pitchFamily="34" charset="0"/>
              </a:rPr>
              <a:t>Decroli</a:t>
            </a:r>
            <a:endParaRPr lang="es-MX" sz="16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 dirty="0" smtClean="0">
                <a:latin typeface="Verdana" pitchFamily="34" charset="0"/>
              </a:rPr>
              <a:t> Montessori </a:t>
            </a:r>
            <a:r>
              <a:rPr lang="es-ES" sz="1600" dirty="0" err="1" smtClean="0">
                <a:latin typeface="Verdana" pitchFamily="34" charset="0"/>
              </a:rPr>
              <a:t>Shanti</a:t>
            </a:r>
            <a:endParaRPr lang="es-ES" sz="1600" dirty="0" smtClean="0">
              <a:latin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ES" sz="1600" dirty="0" smtClean="0">
                <a:latin typeface="Verdana" pitchFamily="34" charset="0"/>
              </a:rPr>
              <a:t> Jardín de niños “Leonardo Da Vinci”.</a:t>
            </a:r>
            <a:endParaRPr lang="es-ES" sz="1600" dirty="0">
              <a:latin typeface="Verdana" pitchFamily="34" charset="0"/>
            </a:endParaRPr>
          </a:p>
        </p:txBody>
      </p:sp>
      <p:pic>
        <p:nvPicPr>
          <p:cNvPr id="4" name="3 Imagen" descr="paletas_porta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1571612"/>
            <a:ext cx="1543049" cy="1285874"/>
          </a:xfrm>
          <a:prstGeom prst="rect">
            <a:avLst/>
          </a:prstGeom>
        </p:spPr>
      </p:pic>
      <p:pic>
        <p:nvPicPr>
          <p:cNvPr id="5" name="4 Imagen" descr="DSC01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4786322"/>
            <a:ext cx="2214578" cy="1719507"/>
          </a:xfrm>
          <a:prstGeom prst="rect">
            <a:avLst/>
          </a:prstGeom>
        </p:spPr>
      </p:pic>
      <p:pic>
        <p:nvPicPr>
          <p:cNvPr id="6" name="5 Imagen" descr="DSC035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4714884"/>
            <a:ext cx="2359678" cy="1719507"/>
          </a:xfrm>
          <a:prstGeom prst="rect">
            <a:avLst/>
          </a:prstGeom>
        </p:spPr>
      </p:pic>
      <p:pic>
        <p:nvPicPr>
          <p:cNvPr id="7" name="6 Imagen" descr="DSC036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2928934"/>
            <a:ext cx="2290431" cy="1571636"/>
          </a:xfrm>
          <a:prstGeom prst="rect">
            <a:avLst/>
          </a:prstGeom>
        </p:spPr>
      </p:pic>
      <p:pic>
        <p:nvPicPr>
          <p:cNvPr id="8" name="Picture 3" descr="IMG-20120619-00277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4786322"/>
            <a:ext cx="2209448" cy="181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71736" y="2000240"/>
            <a:ext cx="54292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s-MX" sz="2000" dirty="0" smtClean="0">
                <a:latin typeface="Verdana" pitchFamily="34" charset="0"/>
              </a:rPr>
              <a:t>“ </a:t>
            </a:r>
            <a:r>
              <a:rPr lang="es-MX" sz="2000" b="1" dirty="0" smtClean="0">
                <a:latin typeface="Verdana" pitchFamily="34" charset="0"/>
              </a:rPr>
              <a:t>Creo que una auténtica comunidad es un grupo de personas que han aprendido a comunicarse entre ellos con sinceridad, cuyas relaciones son más profundas que sus apariencias y que han establecido un compromiso significativo para divertirse juntos, llorar juntos, disfrutar con los otros y hacer suyas, las situaciones de los demás”.</a:t>
            </a:r>
          </a:p>
          <a:p>
            <a:pPr algn="ctr">
              <a:buNone/>
            </a:pPr>
            <a:endParaRPr lang="es-MX" sz="2000" b="1" dirty="0" smtClean="0">
              <a:latin typeface="Verdana" pitchFamily="34" charset="0"/>
            </a:endParaRPr>
          </a:p>
          <a:p>
            <a:pPr algn="r">
              <a:buNone/>
            </a:pPr>
            <a:r>
              <a:rPr lang="es-MX" sz="2000" b="1" dirty="0" smtClean="0">
                <a:latin typeface="Verdana" pitchFamily="34" charset="0"/>
              </a:rPr>
              <a:t>Carol Ann </a:t>
            </a:r>
            <a:r>
              <a:rPr lang="es-MX" sz="2000" b="1" dirty="0" err="1" smtClean="0">
                <a:latin typeface="Verdana" pitchFamily="34" charset="0"/>
              </a:rPr>
              <a:t>Tomlinson</a:t>
            </a:r>
            <a:r>
              <a:rPr lang="es-MX" sz="2000" b="1" dirty="0" smtClean="0">
                <a:latin typeface="Verdana" pitchFamily="34" charset="0"/>
              </a:rPr>
              <a:t>.</a:t>
            </a:r>
          </a:p>
          <a:p>
            <a:pPr algn="ctr">
              <a:buNone/>
            </a:pPr>
            <a:endParaRPr lang="es-ES" sz="2000" dirty="0">
              <a:latin typeface="Verdana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3108" y="1857364"/>
            <a:ext cx="64294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latin typeface="Verdana" pitchFamily="34" charset="0"/>
              </a:rPr>
              <a:t>Curso Internacional de</a:t>
            </a:r>
          </a:p>
          <a:p>
            <a:r>
              <a:rPr lang="es-ES" sz="2400" b="1" dirty="0" smtClean="0">
                <a:latin typeface="Verdana" pitchFamily="34" charset="0"/>
              </a:rPr>
              <a:t>ALTA FORMACIÓN 2013.</a:t>
            </a:r>
          </a:p>
          <a:p>
            <a:r>
              <a:rPr lang="es-ES" sz="2400" b="1" dirty="0" smtClean="0">
                <a:latin typeface="Verdana" pitchFamily="34" charset="0"/>
              </a:rPr>
              <a:t>Políticas públicas de igualdad para una sociedad de derechos.</a:t>
            </a:r>
            <a:endParaRPr lang="es-MX" sz="2400" b="1" dirty="0" smtClean="0">
              <a:latin typeface="Verdana" pitchFamily="34" charset="0"/>
            </a:endParaRPr>
          </a:p>
          <a:p>
            <a:endParaRPr lang="es-ES" sz="2400" b="1" dirty="0" smtClean="0">
              <a:latin typeface="Verdana" pitchFamily="34" charset="0"/>
            </a:endParaRPr>
          </a:p>
          <a:p>
            <a:endParaRPr lang="es-ES" sz="2400" b="1" dirty="0" smtClean="0">
              <a:latin typeface="Verdana" pitchFamily="34" charset="0"/>
            </a:endParaRPr>
          </a:p>
          <a:p>
            <a:pPr algn="ctr"/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“Conoce la experiencia de </a:t>
            </a:r>
            <a:r>
              <a:rPr lang="es-MX" sz="2000" b="1" dirty="0" err="1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Excelduc</a:t>
            </a:r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 en el ámbito educativo”.</a:t>
            </a:r>
          </a:p>
          <a:p>
            <a:pPr algn="ctr"/>
            <a:endParaRPr lang="es-ES" sz="2000" b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ctr"/>
            <a:endParaRPr lang="es-ES" sz="2000" b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ctr"/>
            <a:endParaRPr lang="es-MX" sz="2000" b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r"/>
            <a:r>
              <a:rPr lang="es-ES" sz="3200" b="1" dirty="0" smtClean="0">
                <a:solidFill>
                  <a:srgbClr val="FF33CC"/>
                </a:solidFill>
                <a:latin typeface="Blackadder ITC" pitchFamily="82" charset="0"/>
              </a:rPr>
              <a:t>Octubre, 2013.</a:t>
            </a:r>
            <a:endParaRPr lang="es-MX" sz="3200" b="1" dirty="0" smtClean="0">
              <a:solidFill>
                <a:srgbClr val="FF33CC"/>
              </a:solidFill>
              <a:latin typeface="Blackadder ITC" pitchFamily="82" charset="0"/>
            </a:endParaRPr>
          </a:p>
          <a:p>
            <a:pPr algn="ctr"/>
            <a:endParaRPr lang="es-MX" sz="3200" b="1" dirty="0" smtClean="0">
              <a:solidFill>
                <a:schemeClr val="accent6">
                  <a:lumMod val="50000"/>
                </a:schemeClr>
              </a:solidFill>
              <a:latin typeface="Blackadder ITC" pitchFamily="82" charset="0"/>
            </a:endParaRPr>
          </a:p>
          <a:p>
            <a:endParaRPr lang="es-MX" sz="2400" b="1" dirty="0" smtClean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857224" y="500042"/>
            <a:ext cx="8007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   </a:t>
            </a:r>
            <a:r>
              <a:rPr lang="es-MX" sz="2400" b="1" dirty="0" smtClean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Instituto Mexicano para la Excelencia Educativa A.C.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08175" y="2027238"/>
            <a:ext cx="691197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  <a:tabLst>
                <a:tab pos="228600" algn="l"/>
              </a:tabLst>
            </a:pPr>
            <a:r>
              <a:rPr lang="es-MX" sz="2400" dirty="0">
                <a:latin typeface="Verdana" pitchFamily="34" charset="0"/>
              </a:rPr>
              <a:t>El Instituto Mexicano para la Excelencia Educativa, A.C., fue fundada en 1994, con la misión de promover la mejora continua en la calidad de la educación, facilitando el crecimiento personal y profesional de padres de familia, directivos y docentes, en beneficio de los niños y jóvenes del país.  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843213" y="476250"/>
            <a:ext cx="5929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3200" b="1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Quiénes somos</a:t>
            </a:r>
            <a:endParaRPr lang="es-ES" sz="3200" b="1" dirty="0"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835150" y="1571625"/>
            <a:ext cx="67691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228600" algn="l"/>
              </a:tabLst>
            </a:pPr>
            <a:r>
              <a:rPr lang="es-MX" sz="2400">
                <a:latin typeface="Verdana" pitchFamily="34" charset="0"/>
              </a:rPr>
              <a:t>Nos sentimos afortunados al dedicar nuestros esfuerzos, para contribuir a la mejora educativa mediante de tres áreas operativas: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2843213" y="476250"/>
            <a:ext cx="5929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s-MX" sz="3200" b="1" dirty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Quiénes somos</a:t>
            </a:r>
            <a:endParaRPr lang="es-ES" sz="3200" b="1" dirty="0"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2051720" y="3429000"/>
          <a:ext cx="6612904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2000232" y="1643050"/>
            <a:ext cx="6878637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228600" algn="l"/>
              </a:tabLst>
            </a:pPr>
            <a:endParaRPr lang="es-MX" sz="2400" dirty="0">
              <a:latin typeface="Verdana" pitchFamily="34" charset="0"/>
            </a:endParaRPr>
          </a:p>
          <a:p>
            <a:pPr algn="just" eaLnBrk="0" hangingPunct="0">
              <a:tabLst>
                <a:tab pos="228600" algn="l"/>
              </a:tabLst>
            </a:pPr>
            <a:r>
              <a:rPr lang="es-MX" sz="2000" dirty="0" smtClean="0">
                <a:latin typeface="Verdana" pitchFamily="34" charset="0"/>
              </a:rPr>
              <a:t>Dedicada a procesos formativos de sensibilización a padres de familia y maestros, que les brinden estrategias para incluir a los niños y jóvenes con alguna discapacidad al aula regular.</a:t>
            </a:r>
          </a:p>
          <a:p>
            <a:pPr algn="just" eaLnBrk="0" hangingPunct="0">
              <a:tabLst>
                <a:tab pos="228600" algn="l"/>
              </a:tabLst>
            </a:pPr>
            <a:endParaRPr lang="es-MX" sz="2000" dirty="0" smtClean="0">
              <a:latin typeface="Verdana" pitchFamily="34" charset="0"/>
            </a:endParaRPr>
          </a:p>
          <a:p>
            <a:pPr algn="just" eaLnBrk="0" hangingPunct="0">
              <a:tabLst>
                <a:tab pos="228600" algn="l"/>
              </a:tabLst>
            </a:pPr>
            <a:r>
              <a:rPr lang="es-MX" sz="2000" dirty="0" smtClean="0">
                <a:latin typeface="Verdana" pitchFamily="34" charset="0"/>
              </a:rPr>
              <a:t>Contamos con 3 ejes de servicio:</a:t>
            </a:r>
          </a:p>
          <a:p>
            <a:pPr algn="just" eaLnBrk="0" hangingPunct="0">
              <a:tabLst>
                <a:tab pos="228600" algn="l"/>
              </a:tabLst>
            </a:pPr>
            <a:endParaRPr lang="es-MX" sz="2000" dirty="0" smtClean="0">
              <a:latin typeface="Verdana" pitchFamily="34" charset="0"/>
            </a:endParaRPr>
          </a:p>
          <a:p>
            <a:pPr algn="just" eaLnBrk="0" hangingPunct="0">
              <a:buFont typeface="Wingdings" pitchFamily="2" charset="2"/>
              <a:buChar char="§"/>
              <a:tabLst>
                <a:tab pos="228600" algn="l"/>
              </a:tabLst>
            </a:pPr>
            <a:r>
              <a:rPr lang="es-MX" sz="2000" dirty="0" smtClean="0">
                <a:latin typeface="Verdana" pitchFamily="34" charset="0"/>
              </a:rPr>
              <a:t> Incidencia política.</a:t>
            </a:r>
          </a:p>
          <a:p>
            <a:pPr algn="just" eaLnBrk="0" hangingPunct="0">
              <a:buFont typeface="Wingdings" pitchFamily="2" charset="2"/>
              <a:buChar char="§"/>
              <a:tabLst>
                <a:tab pos="228600" algn="l"/>
              </a:tabLst>
            </a:pPr>
            <a:r>
              <a:rPr lang="es-MX" sz="2000" dirty="0" smtClean="0">
                <a:latin typeface="Verdana" pitchFamily="34" charset="0"/>
              </a:rPr>
              <a:t> Capacitación y actualización presencial y en línea. (Escuelas a la Vanguardia).</a:t>
            </a:r>
          </a:p>
          <a:p>
            <a:pPr algn="just" eaLnBrk="0" hangingPunct="0">
              <a:buFont typeface="Wingdings" pitchFamily="2" charset="2"/>
              <a:buChar char="§"/>
              <a:tabLst>
                <a:tab pos="228600" algn="l"/>
              </a:tabLst>
            </a:pPr>
            <a:r>
              <a:rPr lang="es-MX" sz="2000" dirty="0" smtClean="0">
                <a:latin typeface="Verdana" pitchFamily="34" charset="0"/>
              </a:rPr>
              <a:t> </a:t>
            </a:r>
            <a:r>
              <a:rPr lang="es-ES" sz="2000" dirty="0" smtClean="0"/>
              <a:t>Diseño y desarrollo de contenidos específicos a tus necesidades y rutas formativas dirigidos a directivos, docentes y familias.</a:t>
            </a:r>
          </a:p>
          <a:p>
            <a:pPr algn="just" eaLnBrk="0" hangingPunct="0">
              <a:buFont typeface="Wingdings" pitchFamily="2" charset="2"/>
              <a:buChar char="§"/>
              <a:tabLst>
                <a:tab pos="228600" algn="l"/>
              </a:tabLst>
            </a:pPr>
            <a:endParaRPr lang="es-MX" sz="2000" dirty="0">
              <a:latin typeface="Verdana" pitchFamily="34" charset="0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843213" y="214290"/>
            <a:ext cx="59293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s-MX" sz="3200" b="1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Área de Inclusión Educativa</a:t>
            </a:r>
            <a:endParaRPr lang="es-ES" sz="3200" b="1" dirty="0">
              <a:solidFill>
                <a:schemeClr val="accent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28794" y="214290"/>
            <a:ext cx="7000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accent2">
                    <a:lumMod val="50000"/>
                  </a:schemeClr>
                </a:solidFill>
                <a:latin typeface="Verdana" pitchFamily="34" charset="0"/>
              </a:rPr>
              <a:t>En qué consiste el proyecto de Escuelas a la Vanguardia.</a:t>
            </a:r>
            <a:endParaRPr lang="es-MX" sz="3200" b="1" dirty="0">
              <a:solidFill>
                <a:schemeClr val="accent2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71670" y="2000240"/>
            <a:ext cx="6072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latin typeface="Verdana" pitchFamily="34" charset="0"/>
              </a:rPr>
              <a:t>Proyecto donde generamos, desarrollamos e implementamos la inclusión de calidad para estudiantes con discapacidad en escuelas o instituciones educativas regulares.</a:t>
            </a:r>
          </a:p>
        </p:txBody>
      </p:sp>
      <p:pic>
        <p:nvPicPr>
          <p:cNvPr id="5" name="4 Imagen" descr="DSC011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4286256"/>
            <a:ext cx="2702937" cy="2214578"/>
          </a:xfrm>
          <a:prstGeom prst="rect">
            <a:avLst/>
          </a:prstGeom>
        </p:spPr>
      </p:pic>
      <p:pic>
        <p:nvPicPr>
          <p:cNvPr id="6" name="5 Imagen" descr="jos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4714884"/>
            <a:ext cx="2143140" cy="1357322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928926" y="714356"/>
            <a:ext cx="4830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Modelo de Inclusión</a:t>
            </a:r>
            <a:endParaRPr lang="es-ES" sz="32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3" name="2 Diagrama"/>
          <p:cNvGraphicFramePr/>
          <p:nvPr/>
        </p:nvGraphicFramePr>
        <p:xfrm>
          <a:off x="1857356" y="1714488"/>
          <a:ext cx="7048528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43042" y="428604"/>
            <a:ext cx="7204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Cómo lo llevamos a la práctica</a:t>
            </a:r>
            <a:endParaRPr lang="es-ES" sz="32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143108" y="1595021"/>
            <a:ext cx="657229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s-MX" sz="2800" dirty="0" smtClean="0">
                <a:latin typeface="Verdana" pitchFamily="34" charset="0"/>
              </a:rPr>
              <a:t> </a:t>
            </a:r>
            <a:r>
              <a:rPr lang="es-MX" sz="2400" dirty="0" smtClean="0">
                <a:latin typeface="Verdana" pitchFamily="34" charset="0"/>
              </a:rPr>
              <a:t>Implementación de sistemas de comunicación: cuaderno viajero.</a:t>
            </a:r>
          </a:p>
          <a:p>
            <a:pPr>
              <a:buFont typeface="Courier New" pitchFamily="49" charset="0"/>
              <a:buChar char="o"/>
            </a:pPr>
            <a:r>
              <a:rPr lang="es-MX" sz="2400" dirty="0" smtClean="0">
                <a:latin typeface="Verdana" pitchFamily="34" charset="0"/>
              </a:rPr>
              <a:t> Visita semanal en toda la jornada escolar.</a:t>
            </a:r>
          </a:p>
          <a:p>
            <a:pPr>
              <a:buFont typeface="Courier New" pitchFamily="49" charset="0"/>
              <a:buChar char="o"/>
            </a:pPr>
            <a:r>
              <a:rPr lang="es-MX" sz="2400" dirty="0" smtClean="0">
                <a:latin typeface="Verdana" pitchFamily="34" charset="0"/>
              </a:rPr>
              <a:t> Planificación conjunta.</a:t>
            </a:r>
          </a:p>
          <a:p>
            <a:pPr>
              <a:buFont typeface="Courier New" pitchFamily="49" charset="0"/>
              <a:buChar char="o"/>
            </a:pPr>
            <a:r>
              <a:rPr lang="es-MX" sz="2400" dirty="0" smtClean="0">
                <a:latin typeface="Verdana" pitchFamily="34" charset="0"/>
              </a:rPr>
              <a:t> Comunicación con terapeutas.</a:t>
            </a:r>
          </a:p>
          <a:p>
            <a:pPr>
              <a:buFont typeface="Courier New" pitchFamily="49" charset="0"/>
              <a:buChar char="o"/>
            </a:pPr>
            <a:r>
              <a:rPr lang="es-MX" sz="2400" dirty="0" smtClean="0">
                <a:latin typeface="Verdana" pitchFamily="34" charset="0"/>
              </a:rPr>
              <a:t> Reuniones de información, sensibilización y capacitación a toda la comunidad.</a:t>
            </a:r>
          </a:p>
          <a:p>
            <a:pPr>
              <a:buFont typeface="Courier New" pitchFamily="49" charset="0"/>
              <a:buChar char="o"/>
            </a:pPr>
            <a:r>
              <a:rPr lang="es-MX" sz="2400" dirty="0" smtClean="0">
                <a:latin typeface="Verdana" pitchFamily="34" charset="0"/>
              </a:rPr>
              <a:t> Información escrita.</a:t>
            </a:r>
          </a:p>
          <a:p>
            <a:pPr>
              <a:buFont typeface="Courier New" pitchFamily="49" charset="0"/>
              <a:buChar char="o"/>
            </a:pPr>
            <a:r>
              <a:rPr lang="es-MX" sz="2400" dirty="0" smtClean="0">
                <a:latin typeface="Verdana" pitchFamily="34" charset="0"/>
              </a:rPr>
              <a:t> Atención a necesidades de manera oportuna.</a:t>
            </a:r>
            <a:endParaRPr lang="es-ES" sz="2400" dirty="0">
              <a:latin typeface="Verdana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43174" y="714356"/>
            <a:ext cx="5144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</a:rPr>
              <a:t>Resultados obtenidos</a:t>
            </a:r>
            <a:endParaRPr lang="es-ES" sz="3200" b="1" dirty="0">
              <a:solidFill>
                <a:schemeClr val="accent2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00232" y="1928802"/>
            <a:ext cx="650085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MX" sz="2800" dirty="0" smtClean="0">
                <a:latin typeface="Verdana" pitchFamily="34" charset="0"/>
              </a:rPr>
              <a:t> </a:t>
            </a:r>
            <a:r>
              <a:rPr lang="es-MX" sz="2000" dirty="0" smtClean="0">
                <a:latin typeface="Verdana" pitchFamily="34" charset="0"/>
              </a:rPr>
              <a:t>Participación de toda la comunidad. “Todos se sienten y forman parte del proyecto”.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Organización centrada en la Orientadora, abriéndola a todo el equipo.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Seguimiento puntual.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Detección de necesidades.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Ajustes e intervenciones oportunas.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Continuidad en ciclos escolares.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La escuela asume el proyecto con una visión integral.</a:t>
            </a:r>
          </a:p>
          <a:p>
            <a:pPr algn="just">
              <a:buFont typeface="Wingdings" pitchFamily="2" charset="2"/>
              <a:buChar char="ü"/>
            </a:pPr>
            <a:r>
              <a:rPr lang="es-MX" sz="2000" dirty="0" smtClean="0">
                <a:latin typeface="Verdana" pitchFamily="34" charset="0"/>
              </a:rPr>
              <a:t> Estudiantes contentos sintiéndose pertenecientes a su comunidad.</a:t>
            </a:r>
          </a:p>
          <a:p>
            <a:pPr>
              <a:buFont typeface="Wingdings" pitchFamily="2" charset="2"/>
              <a:buChar char="ü"/>
            </a:pPr>
            <a:endParaRPr lang="es-ES" sz="2000" dirty="0">
              <a:latin typeface="Verdana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4129</TotalTime>
  <Words>613</Words>
  <Application>Microsoft Office PowerPoint</Application>
  <PresentationFormat>Presentación en pantalla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EXCELENCIA EDUCATIVA HOY 15 años promoviendo la calidad educativa.</dc:title>
  <dc:creator>clara</dc:creator>
  <cp:lastModifiedBy>Catalina Rodriguez Perez</cp:lastModifiedBy>
  <cp:revision>793</cp:revision>
  <dcterms:created xsi:type="dcterms:W3CDTF">2010-05-16T17:13:34Z</dcterms:created>
  <dcterms:modified xsi:type="dcterms:W3CDTF">2013-10-03T23:06:48Z</dcterms:modified>
</cp:coreProperties>
</file>